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6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4B089F-E6FD-0B39-F507-9EA6A9437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E7AA3B1-9560-9905-F495-A22BE8DA9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2FB02A-8AC7-D3BE-029D-D2D659CBD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2B733C-DF80-48E8-58D1-B7C0431D5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49188A-6290-DA35-9477-FBB53312B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90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8C63649-BC4A-D4D5-49AB-073D9E4B0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2064303-F932-1974-D416-C566D653F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BE3DCCE-D0A2-5972-FBA9-C61BA0E1D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28757D-8E74-0508-0A9D-4CC401288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C7BE84-F890-075B-74B9-FF930BE9A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950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3E4D395-7EE1-EE18-9632-9618CBE09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F4BB862-DD5C-E8F3-94E6-E811A8ABE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182A50-CCCA-992F-9337-5734BC88C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4C4183-5923-041D-A175-C9F8843DD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841C8D2-767F-D641-8320-E410DABA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537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483548-6A9A-E42B-82B8-3F67ABD34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A333FD-CD34-09EC-79FF-CC5B35F31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C349D79-59EC-6760-6627-0DCBF278D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065F0B-1C43-C8E2-2CAC-52E6543E6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B46AC4F-6715-80CD-412F-4747C6F01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32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98E110-FD87-B8F3-C3A9-D4956A46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D61467-BDC7-E38F-D711-A623B92B5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815080-D69B-8B10-6181-33956E500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7A5444-5612-4987-8BE4-F10C7AB74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CFEE4B1-C6CA-9CE1-0AB1-3E81127AF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0812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1EF2D8-EADB-E7BB-9FAF-A8D2A804F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1B012C5-446E-C3D2-B0CE-338BED9D64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0100F4-D3A1-F0BA-272F-17B3F2ED69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7F5AEF-7F62-A866-842A-656C899DC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629FEF-37D6-7E17-C9D2-78E1F2D7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1FD450B-3C86-E805-F8D9-F053A9699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17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7F1855-150C-AF43-29E3-BFA876F0C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83BA5DE-64F9-F9F3-8807-4899A532C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E58E56-C5B0-E7C0-0848-6B613F621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39BB68-0075-9DD2-B27A-840AB5561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68A0EE4-6455-815E-F00D-25E76012BA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4A8C309-EB98-4672-A0CD-C1C08888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54AE09B-28AF-0055-1A4B-4C3105CE7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8D3CD2F-77F2-6094-2D4A-83DDB0DB6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899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23842B-9B8B-E9C4-C51F-F40A31480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B082085-E85C-CEB4-06A2-3AC6B9003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A88426D-BB49-C1FD-84CD-0976C96E7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7EC512E-FA70-B361-B079-294ED46C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127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4AB446B1-B662-690A-61DB-D611B1B82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7D3923C-37C6-F292-65B9-B5F3B2A20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8173FE-E024-42B0-9574-30CDB91C8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8445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CE64AD-A303-4A64-1340-7542EADF7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C0533D4-11EB-9B14-DC3B-D6346143A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275DD5-3DCE-47E3-DFC2-EE8872A984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785488-A012-6B9B-57C2-7D91EF13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965FB-5CA4-3225-9EE4-603745B3C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001E046-7778-5689-B697-BEC675C21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437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5CBF49-4915-7922-9654-08B0EA51E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E61FA04-AC68-608E-D01F-6AFC4C559E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C51F6C-5542-E7A6-D766-18A10087B4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AABB105-F04A-6E52-B10E-58B79C9E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21F939-1587-0CAA-6122-F1D6B1519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5AB1DC4-2208-6988-418C-3865F8A7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48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204B98C-F601-06F2-F7B6-F16E41C0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5E7AEFD-F7D0-4091-F4A6-9961779C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42EC89-24BD-06C4-3E8C-FE724D949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F9720-E892-4BE6-B176-4465794DCF1C}" type="datetimeFigureOut">
              <a:rPr lang="zh-CN" altLang="en-US" smtClean="0"/>
              <a:t>2026/4/14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0BEE608-EFB7-297E-B8D1-13661DC678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A05FC2-8CEA-EF50-3AB1-6DD2DFB54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124F-6F0D-4EB5-A56F-86111C4665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932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CC529D-D328-C57E-D026-73789A79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漢検（かんけん）</a:t>
            </a:r>
            <a:endParaRPr lang="zh-CN" altLang="en-US" dirty="0"/>
          </a:p>
        </p:txBody>
      </p:sp>
      <p:sp>
        <p:nvSpPr>
          <p:cNvPr id="4" name="矩形: 圆角 3">
            <a:extLst>
              <a:ext uri="{FF2B5EF4-FFF2-40B4-BE49-F238E27FC236}">
                <a16:creationId xmlns:a16="http://schemas.microsoft.com/office/drawing/2014/main" id="{B9A29B23-FD65-0138-853A-ECE38F4B747B}"/>
              </a:ext>
            </a:extLst>
          </p:cNvPr>
          <p:cNvSpPr/>
          <p:nvPr/>
        </p:nvSpPr>
        <p:spPr>
          <a:xfrm>
            <a:off x="7125394" y="53178"/>
            <a:ext cx="4376740" cy="1938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/>
              <a:t>来週の日本語の</a:t>
            </a:r>
            <a:r>
              <a:rPr lang="ja-JP" altLang="en-US" b="1" dirty="0"/>
              <a:t>試</a:t>
            </a:r>
            <a:r>
              <a:rPr lang="ja-JP" altLang="en-US" dirty="0"/>
              <a:t>験に向けて、毎日単語を覚えている。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ja-JP" altLang="en-US" dirty="0">
                <a:sym typeface="Wingdings" panose="05000000000000000000" pitchFamily="2" charset="2"/>
              </a:rPr>
              <a:t>し</a:t>
            </a:r>
            <a:endParaRPr lang="ja-JP" altLang="en-US" b="0" dirty="0">
              <a:effectLst/>
            </a:endParaRPr>
          </a:p>
          <a:p>
            <a:r>
              <a:rPr lang="ja-JP" altLang="en-US" dirty="0"/>
              <a:t>新しい勉強法を</a:t>
            </a:r>
            <a:r>
              <a:rPr lang="ja-JP" altLang="en-US" b="1" dirty="0"/>
              <a:t>試して</a:t>
            </a:r>
            <a:r>
              <a:rPr lang="ja-JP" altLang="en-US" dirty="0"/>
              <a:t>います。</a:t>
            </a:r>
            <a:r>
              <a:rPr lang="en-US" altLang="ja-JP" dirty="0">
                <a:sym typeface="Wingdings" panose="05000000000000000000" pitchFamily="2" charset="2"/>
              </a:rPr>
              <a:t></a:t>
            </a:r>
            <a:r>
              <a:rPr lang="ja-JP" altLang="en-US" dirty="0">
                <a:sym typeface="Wingdings" panose="05000000000000000000" pitchFamily="2" charset="2"/>
              </a:rPr>
              <a:t>ため</a:t>
            </a:r>
            <a:endParaRPr lang="ja-JP" altLang="en-US" b="0" dirty="0">
              <a:effectLst/>
            </a:endParaRPr>
          </a:p>
          <a:p>
            <a:r>
              <a:rPr lang="ja-JP" altLang="en-US" dirty="0"/>
              <a:t>むずかしい漢字を書こうと</a:t>
            </a:r>
            <a:r>
              <a:rPr lang="ja-JP" altLang="en-US" b="1" dirty="0"/>
              <a:t>試みました</a:t>
            </a:r>
            <a:r>
              <a:rPr lang="ja-JP" altLang="en-US" dirty="0"/>
              <a:t>。 </a:t>
            </a:r>
            <a:r>
              <a:rPr lang="en-US" altLang="ja-JP" dirty="0">
                <a:sym typeface="Wingdings" panose="05000000000000000000" pitchFamily="2" charset="2"/>
              </a:rPr>
              <a:t> </a:t>
            </a:r>
            <a:r>
              <a:rPr lang="ja-JP" altLang="en-US" dirty="0">
                <a:sym typeface="Wingdings" panose="05000000000000000000" pitchFamily="2" charset="2"/>
              </a:rPr>
              <a:t>こころ</a:t>
            </a:r>
            <a:endParaRPr lang="zh-CN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94CD096-88B2-4BAB-AF0A-9F87921C7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8891"/>
            <a:ext cx="6063547" cy="193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3806EBE5-0AAC-1D9E-87A1-F7EAC5A7E14E}"/>
              </a:ext>
            </a:extLst>
          </p:cNvPr>
          <p:cNvSpPr/>
          <p:nvPr/>
        </p:nvSpPr>
        <p:spPr>
          <a:xfrm>
            <a:off x="296646" y="5267686"/>
            <a:ext cx="5620049" cy="105205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u="sng" dirty="0"/>
              <a:t>九皐</a:t>
            </a:r>
            <a:r>
              <a:rPr lang="ja-JP" altLang="en-US" dirty="0"/>
              <a:t>の鳴鶴の如く人の知る所となる</a:t>
            </a:r>
            <a:endParaRPr lang="en-US" altLang="ja-JP" dirty="0"/>
          </a:p>
          <a:p>
            <a:pPr algn="ctr"/>
            <a:r>
              <a:rPr lang="ja-JP" altLang="en-US" dirty="0"/>
              <a:t>きゅうこうの　めいかくの　ごとく　ひとの　しる　ところ　となる</a:t>
            </a:r>
            <a:endParaRPr lang="en-US" altLang="ja-JP" dirty="0"/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02A00CCE-9BF6-42F5-56E7-7A244240CBEA}"/>
              </a:ext>
            </a:extLst>
          </p:cNvPr>
          <p:cNvCxnSpPr/>
          <p:nvPr/>
        </p:nvCxnSpPr>
        <p:spPr>
          <a:xfrm>
            <a:off x="838200" y="1991308"/>
            <a:ext cx="500216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77457028-8F57-982B-044D-DED06A5D035B}"/>
              </a:ext>
            </a:extLst>
          </p:cNvPr>
          <p:cNvSpPr txBox="1"/>
          <p:nvPr/>
        </p:nvSpPr>
        <p:spPr>
          <a:xfrm flipH="1">
            <a:off x="689866" y="2084439"/>
            <a:ext cx="42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十級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7417C4E-52C2-CEB0-9DF1-60ED26AAD312}"/>
              </a:ext>
            </a:extLst>
          </p:cNvPr>
          <p:cNvSpPr txBox="1"/>
          <p:nvPr/>
        </p:nvSpPr>
        <p:spPr>
          <a:xfrm flipH="1">
            <a:off x="5492924" y="2194946"/>
            <a:ext cx="42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一級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E4E8A09-8570-F171-34D6-E10CC661B6D5}"/>
              </a:ext>
            </a:extLst>
          </p:cNvPr>
          <p:cNvSpPr txBox="1"/>
          <p:nvPr/>
        </p:nvSpPr>
        <p:spPr>
          <a:xfrm flipH="1">
            <a:off x="5028713" y="2194946"/>
            <a:ext cx="461665" cy="22394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準一級</a:t>
            </a:r>
            <a:endParaRPr lang="en-US" altLang="ja-JP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0E06DCB-BAC3-EEC4-72C7-D0E48346A9F1}"/>
              </a:ext>
            </a:extLst>
          </p:cNvPr>
          <p:cNvSpPr txBox="1"/>
          <p:nvPr/>
        </p:nvSpPr>
        <p:spPr>
          <a:xfrm flipH="1">
            <a:off x="5218606" y="2193617"/>
            <a:ext cx="369332" cy="18231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" dirty="0"/>
              <a:t>じゅんいっきゅう</a:t>
            </a:r>
            <a:endParaRPr lang="zh-CN" altLang="en-US" sz="16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D30179C-27C8-1FBE-93AE-FAB3CBE3AC3B}"/>
              </a:ext>
            </a:extLst>
          </p:cNvPr>
          <p:cNvSpPr txBox="1"/>
          <p:nvPr/>
        </p:nvSpPr>
        <p:spPr>
          <a:xfrm flipH="1">
            <a:off x="4217347" y="2193617"/>
            <a:ext cx="42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二級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187C9F2-7967-4E87-BDEF-015BCB8A3735}"/>
              </a:ext>
            </a:extLst>
          </p:cNvPr>
          <p:cNvSpPr txBox="1"/>
          <p:nvPr/>
        </p:nvSpPr>
        <p:spPr>
          <a:xfrm flipH="1">
            <a:off x="3753135" y="2193617"/>
            <a:ext cx="461665" cy="1690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dirty="0"/>
              <a:t>準二級</a:t>
            </a:r>
            <a:endParaRPr lang="en-US" altLang="ja-JP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71003501-BB69-E6AE-B4EB-F7DBC5AE0BED}"/>
              </a:ext>
            </a:extLst>
          </p:cNvPr>
          <p:cNvSpPr txBox="1"/>
          <p:nvPr/>
        </p:nvSpPr>
        <p:spPr>
          <a:xfrm flipH="1">
            <a:off x="3949547" y="2204613"/>
            <a:ext cx="369332" cy="154147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1200" dirty="0"/>
              <a:t>じゅんにきゅう</a:t>
            </a:r>
            <a:endParaRPr lang="zh-CN" altLang="en-US" sz="1600" dirty="0"/>
          </a:p>
        </p:txBody>
      </p:sp>
      <p:pic>
        <p:nvPicPr>
          <p:cNvPr id="1028" name="Picture 4" descr="鶴のイラスト">
            <a:extLst>
              <a:ext uri="{FF2B5EF4-FFF2-40B4-BE49-F238E27FC236}">
                <a16:creationId xmlns:a16="http://schemas.microsoft.com/office/drawing/2014/main" id="{FAB8BD19-7970-C29E-CF43-C1679796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632">
            <a:off x="7200" y="3519904"/>
            <a:ext cx="955573" cy="95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FEB86C1A-AAC8-8457-8694-ACC44D2AE14B}"/>
              </a:ext>
            </a:extLst>
          </p:cNvPr>
          <p:cNvSpPr txBox="1"/>
          <p:nvPr/>
        </p:nvSpPr>
        <p:spPr>
          <a:xfrm>
            <a:off x="273188" y="4570009"/>
            <a:ext cx="971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△鶴</a:t>
            </a:r>
            <a:endParaRPr lang="en-US" altLang="ja-JP" dirty="0"/>
          </a:p>
          <a:p>
            <a:r>
              <a:rPr lang="ja-JP" altLang="en-US" dirty="0"/>
              <a:t>つる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75EB78-0823-A11C-3E39-98EA4690E7AF}"/>
              </a:ext>
            </a:extLst>
          </p:cNvPr>
          <p:cNvSpPr txBox="1"/>
          <p:nvPr/>
        </p:nvSpPr>
        <p:spPr>
          <a:xfrm>
            <a:off x="838200" y="128700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日本漢字能力検定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7116F2F-347E-5D49-BE29-1655010ABC0F}"/>
              </a:ext>
            </a:extLst>
          </p:cNvPr>
          <p:cNvSpPr txBox="1"/>
          <p:nvPr/>
        </p:nvSpPr>
        <p:spPr>
          <a:xfrm>
            <a:off x="1308431" y="4579131"/>
            <a:ext cx="1671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△詩経＊</a:t>
            </a:r>
            <a:endParaRPr lang="en-US" altLang="ja-JP" dirty="0"/>
          </a:p>
          <a:p>
            <a:r>
              <a:rPr lang="ja-JP" altLang="en-US" dirty="0"/>
              <a:t>しきょう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B73FFE1A-3D23-49AA-20BB-C666D10A3ADB}"/>
              </a:ext>
            </a:extLst>
          </p:cNvPr>
          <p:cNvSpPr txBox="1"/>
          <p:nvPr/>
        </p:nvSpPr>
        <p:spPr>
          <a:xfrm>
            <a:off x="10085631" y="6419888"/>
            <a:ext cx="2185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dirty="0">
                <a:latin typeface="+mn-ea"/>
              </a:rPr>
              <a:t>＊</a:t>
            </a:r>
            <a:r>
              <a:rPr lang="en-US" altLang="ja-JP" sz="1200" dirty="0">
                <a:latin typeface="+mn-ea"/>
              </a:rPr>
              <a:t>Wikipedia</a:t>
            </a:r>
            <a:r>
              <a:rPr lang="ja-JP" altLang="en-US" sz="1200">
                <a:latin typeface="+mn-ea"/>
              </a:rPr>
              <a:t>より</a:t>
            </a:r>
            <a:endParaRPr lang="en-US" altLang="ja-JP" sz="1200" dirty="0">
              <a:latin typeface="+mn-ea"/>
            </a:endParaRPr>
          </a:p>
          <a:p>
            <a:r>
              <a:rPr lang="ja-JP" altLang="en-US" sz="1200" dirty="0">
                <a:latin typeface="+mn-ea"/>
              </a:rPr>
              <a:t>＃</a:t>
            </a:r>
            <a:r>
              <a:rPr lang="zh-TW" altLang="en-US" sz="1200" dirty="0">
                <a:latin typeface="+mn-ea"/>
              </a:rPr>
              <a:t>日本漢字能力検定協会</a:t>
            </a:r>
            <a:r>
              <a:rPr lang="ja-JP" altLang="en-US" sz="1200" dirty="0">
                <a:latin typeface="+mn-ea"/>
              </a:rPr>
              <a:t>より</a:t>
            </a:r>
            <a:endParaRPr lang="zh-CN" altLang="en-US" sz="1200" dirty="0">
              <a:latin typeface="+mn-ea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59E3D970-DB20-2CA3-100A-9A5DE568F6CD}"/>
              </a:ext>
            </a:extLst>
          </p:cNvPr>
          <p:cNvSpPr txBox="1"/>
          <p:nvPr/>
        </p:nvSpPr>
        <p:spPr>
          <a:xfrm>
            <a:off x="11855347" y="428635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＃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EAE0F05-1501-6BC5-0A9C-0F448C853753}"/>
              </a:ext>
            </a:extLst>
          </p:cNvPr>
          <p:cNvSpPr txBox="1"/>
          <p:nvPr/>
        </p:nvSpPr>
        <p:spPr>
          <a:xfrm>
            <a:off x="7791799" y="4616175"/>
            <a:ext cx="345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・音読み（おんよみ）</a:t>
            </a:r>
            <a:endParaRPr lang="en-US" altLang="ja-JP" dirty="0"/>
          </a:p>
          <a:p>
            <a:r>
              <a:rPr lang="ja-JP" altLang="en-US" dirty="0"/>
              <a:t>・訓読み（くんよみ）</a:t>
            </a:r>
            <a:endParaRPr lang="en-US" altLang="ja-JP" dirty="0"/>
          </a:p>
          <a:p>
            <a:r>
              <a:rPr lang="ja-JP" altLang="en-US" dirty="0"/>
              <a:t>・</a:t>
            </a:r>
            <a:r>
              <a:rPr lang="zh-CN" altLang="en-US" dirty="0"/>
              <a:t>四字熟語</a:t>
            </a:r>
            <a:r>
              <a:rPr lang="ja-JP" altLang="en-US" dirty="0"/>
              <a:t>（よじじゅくご）</a:t>
            </a:r>
            <a:endParaRPr lang="en-US" altLang="ja-JP" dirty="0"/>
          </a:p>
          <a:p>
            <a:r>
              <a:rPr lang="ja-JP" altLang="en-US" dirty="0"/>
              <a:t>・国字（こくじ）</a:t>
            </a:r>
            <a:endParaRPr lang="zh-CN" altLang="en-US" dirty="0"/>
          </a:p>
        </p:txBody>
      </p:sp>
      <p:pic>
        <p:nvPicPr>
          <p:cNvPr id="1034" name="Picture 10" descr="暑い会社で働く人のイラスト（女性）">
            <a:extLst>
              <a:ext uri="{FF2B5EF4-FFF2-40B4-BE49-F238E27FC236}">
                <a16:creationId xmlns:a16="http://schemas.microsoft.com/office/drawing/2014/main" id="{58B68409-E6BC-1AFE-D60F-854F4E0641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14" y="4471019"/>
            <a:ext cx="1151355" cy="115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一石二鳥のイラスト">
            <a:extLst>
              <a:ext uri="{FF2B5EF4-FFF2-40B4-BE49-F238E27FC236}">
                <a16:creationId xmlns:a16="http://schemas.microsoft.com/office/drawing/2014/main" id="{CC3767CB-DD5B-C97D-9FF0-CE1522BFC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102" y="4578311"/>
            <a:ext cx="1044063" cy="104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B6640412-2C8B-2829-C0D7-6913C519ACA6}"/>
              </a:ext>
            </a:extLst>
          </p:cNvPr>
          <p:cNvSpPr txBox="1"/>
          <p:nvPr/>
        </p:nvSpPr>
        <p:spPr>
          <a:xfrm>
            <a:off x="6712460" y="5631100"/>
            <a:ext cx="82586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3200" dirty="0"/>
              <a:t>働</a:t>
            </a:r>
            <a:r>
              <a:rPr lang="ja-JP" altLang="en-US" dirty="0"/>
              <a:t>く</a:t>
            </a:r>
            <a:endParaRPr lang="en-US" altLang="ja-JP" dirty="0"/>
          </a:p>
          <a:p>
            <a:r>
              <a:rPr lang="ja-JP" altLang="en-US" dirty="0"/>
              <a:t>国字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49A56826-388A-2CD9-8A49-0A37C1F7A65B}"/>
              </a:ext>
            </a:extLst>
          </p:cNvPr>
          <p:cNvSpPr txBox="1"/>
          <p:nvPr/>
        </p:nvSpPr>
        <p:spPr>
          <a:xfrm>
            <a:off x="10853172" y="5522383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△一石二鳥</a:t>
            </a:r>
            <a:endParaRPr lang="en-US" altLang="zh-CN" dirty="0"/>
          </a:p>
          <a:p>
            <a:r>
              <a:rPr lang="zh-CN" altLang="en-US" dirty="0"/>
              <a:t>四字熟語</a:t>
            </a: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BBEFB664-F571-0DC6-3FD0-17D612695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5180" y="2377633"/>
            <a:ext cx="1240368" cy="212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19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9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147</Words>
  <Application>Microsoft Office PowerPoint</Application>
  <PresentationFormat>宽屏</PresentationFormat>
  <Paragraphs>29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Wingdings</vt:lpstr>
      <vt:lpstr>Office 主题​​</vt:lpstr>
      <vt:lpstr>漢検（かんけん）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文清 葛</dc:creator>
  <cp:lastModifiedBy>文清 葛</cp:lastModifiedBy>
  <cp:revision>20</cp:revision>
  <dcterms:created xsi:type="dcterms:W3CDTF">2026-04-14T13:26:13Z</dcterms:created>
  <dcterms:modified xsi:type="dcterms:W3CDTF">2026-04-14T14:45:52Z</dcterms:modified>
</cp:coreProperties>
</file>